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71" r:id="rId6"/>
    <p:sldId id="272" r:id="rId7"/>
    <p:sldId id="259" r:id="rId8"/>
    <p:sldId id="266" r:id="rId9"/>
    <p:sldId id="267" r:id="rId10"/>
    <p:sldId id="268" r:id="rId11"/>
    <p:sldId id="269" r:id="rId12"/>
    <p:sldId id="262" r:id="rId13"/>
    <p:sldId id="263" r:id="rId14"/>
    <p:sldId id="264" r:id="rId15"/>
    <p:sldId id="265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7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9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0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4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3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8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7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8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6DC748-FF12-47D1-91F0-B9F953614C5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9A5FB6-0F59-429C-866C-DEC6B0DF6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sv4.userapi.com/s/v1/d/MBY9OP36qyRg6VxhzFPQ0FCXBMiUDO9j5-k1PGb7CPwwB1JQUEb1TC7Iabv2-_mWZ2MXztD5fIZkKi67hW2ZRQKfnILxDyVWoRYIcCSS2YwFRXwSg93zUw/FG_Trenazher_3_kl_Polnaya_versi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sv4.userapi.com/s/v1/d/YYRyhIjDNoW88I9fbWdzRHtxAMytQT0u-sVvo31Sm-_R2KqVB31n12-svkOjCMYY1u_aTeEkvPif0LW8f46WyO7IpWR4acEvFHOACguoDcnqO7tE-mXMxg/Funktsionalnaya_gramotnost_4_klas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load/metodika/kompleksy/kompleks_zanjatij_po_funkcionalnoj_gramotnosti_v_1_klasse/457-1-0-8433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load/metodika/kompleksy/kompleks_zanjatij_po_funkcionalnoj_gramotnosti_vo_2_klasse/457-1-0-8564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load/metodika/kompleksy/kompleks_zanjatij_po_funkcionalnoj_gramotnosti_v_3_klasse/457-1-0-8624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load/metodika/kompleksy/kompleks_zanjatij_po_funkcionalnoj_gramotnosti_v_4_klasse/457-1-0-8786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attaches/17423919271055660987;0;1?folder-id=0&amp;x-email=marinant19@mail.ru&amp;cvg=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4433/LYLXBTo6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yandex.ru/docs/view?url=ya-disk-public://Nd/3cLIcmJoq4QxHvMHxjOyK5iFrvTbS185RC4CmwAZy/mCaK0iJo3ga8712dFY7q/J6bpmRyOJonT3VoXnDag%3D%3D&amp;name=&#1057;&#1050;&#1064;%2012%20-%20&#1055;&#1086;&#1089;&#1086;&#1073;&#1080;&#1077;%20&#1087;&#1086;%20&#1086;&#1073;&#1091;&#1095;&#1077;&#1085;&#1080;&#1102;%20&#1092;&#1080;&#1085;&#1072;&#1085;&#1089;&#1086;&#1074;&#1086;&#1081;%20&#1075;&#1088;&#1072;&#1084;&#1086;&#1090;&#1085;&#1086;&#1089;&#1090;&#1080;_&#1042;&#1045;&#1056;&#1057;&#1058;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h-spck12-irkutsk-r138.gosweb.gosuslugi.ru/glavnoe/regionalnaya-innovatsionnaya-ploschadka/diagnosticheskie-material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FhDe/pjEY4zjm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0;&#1092;&#1080;&#1085;&#1072;&#1085;&#1089;&#1099;.&#1088;&#1092;/librar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26vorkuta-r11.gosweb.gosuslugi.ru/netcat_files/200/3470/FG_Trenazher_1_klass_._Polnaya_versiya_1_compressed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sv4.userapi.com/s/v1/d/S9teTG4yawrGzUjHA79uA92AndC65EHcXumQoTQG6z-R0K6f6Gy7eAJwVEUkEOQHkfXqY85pGPFI2UiZrEwadEtEa6y5wCmAT6IsdQaIGtnr-qMz7Fry7Q/funktsionalnaya_gramotnost_2_klas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34742-C7C9-41AE-9B1B-679C1AA46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Финансовая грамотность – одна из составляющих функциональной </a:t>
            </a:r>
            <a:br>
              <a:rPr lang="ru-RU" sz="3200" dirty="0"/>
            </a:br>
            <a:r>
              <a:rPr lang="ru-RU" sz="3200" dirty="0"/>
              <a:t>грамотности для обучающихся с интеллектуальными нарушениями.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EB8E2-0DFD-450C-ACBD-3572AD74D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Жукович Марина Сергеевна, учитель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4CC02-DDD2-4D36-BAEF-F5AC36649E58}"/>
              </a:ext>
            </a:extLst>
          </p:cNvPr>
          <p:cNvSpPr txBox="1"/>
          <p:nvPr/>
        </p:nvSpPr>
        <p:spPr>
          <a:xfrm>
            <a:off x="1430866" y="84666"/>
            <a:ext cx="904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казенное учреждение Иркутской области "Специальная (коррекционная) школа № 1 г. Усолье-Сибирское"</a:t>
            </a:r>
          </a:p>
        </p:txBody>
      </p:sp>
    </p:spTree>
    <p:extLst>
      <p:ext uri="{BB962C8B-B14F-4D97-AF65-F5344CB8AC3E}">
        <p14:creationId xmlns:p14="http://schemas.microsoft.com/office/powerpoint/2010/main" val="314798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264D0-D56F-47DD-B159-1FEAF6D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Тренажер для школьников Функциональная грамотность 3 </a:t>
            </a:r>
            <a:r>
              <a:rPr lang="ru-RU" sz="2800" dirty="0" err="1"/>
              <a:t>кл</a:t>
            </a:r>
            <a:r>
              <a:rPr lang="ru-RU" sz="2800" dirty="0"/>
              <a:t>. (фиолетовые страницы – финансовая грамотность).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41489C-F8D3-4D4C-9B63-559CE44C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https://psv4.userapi.com/s/v1/d/MBY9OP36qyRg6VxhzFPQ0FCXBMiUDO9j5-k1PGb7CPwwB1JQUEb1TC7Iabv2-_mWZ2MXztD5fIZkKi67hW2ZRQKfnILxDyVWoRYIcCSS2YwFRXwSg93zUw/FG_Trenazher_3_kl_Polnaya_versia.pdf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70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264D0-D56F-47DD-B159-1FEAF6D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Тренажер для школьников Функциональная грамотность 4 </a:t>
            </a:r>
            <a:r>
              <a:rPr lang="ru-RU" sz="2800" dirty="0" err="1"/>
              <a:t>кл</a:t>
            </a:r>
            <a:r>
              <a:rPr lang="ru-RU" sz="2800" dirty="0"/>
              <a:t>. (фиолетовые страницы – финансовая грамотность).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41489C-F8D3-4D4C-9B63-559CE44C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https://psv4.userapi.com/s/v1/d/YYRyhIjDNoW88I9fbWdzRHtxAMytQT0u-sVvo31Sm-_R2KqVB31n12-svkOjCMYY1u_aTeEkvPif0LW8f46WyO7IpWR4acEvFHOACguoDcnqO7tE-mXMxg/Funktsionalnaya_gramotnost_4_klass.pdf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7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9EAE4-EEF9-465F-9FA3-89EFAB59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занятий по функциональной грамотности в 1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22E128-81B9-4C44-A77E-1640BFA8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https://easyen.ru/load/metodika/kompleksy/kompleks_zanjatij_po_funkcionalnoj_gramotnosti_v_1_klasse/457-1-0-84335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14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9EAE4-EEF9-465F-9FA3-89EFAB59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занятий по функциональной грамотности во 2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22E128-81B9-4C44-A77E-1640BFA8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https://easyen.ru/load/metodika/kompleksy/kompleks_zanjatij_po_funkcionalnoj_gramotnosti_vo_2_klasse/457-1-0-85641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280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9EAE4-EEF9-465F-9FA3-89EFAB59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занятий по функциональной грамотности в 3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22E128-81B9-4C44-A77E-1640BFA8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https://easyen.ru/load/metodika/kompleksy/kompleks_zanjatij_po_funkcionalnoj_gramotnosti_v_3_klasse/457-1-0-86249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86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9EAE4-EEF9-465F-9FA3-89EFAB59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 занятий по функциональной грамотности в 4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22E128-81B9-4C44-A77E-1640BFA8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https://easyen.ru/load/metodika/kompleksy/kompleks_zanjatij_po_funkcionalnoj_gramotnosti_v_4_klasse/457-1-0-87865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3FDBC-4A65-4B3C-8B3E-2D56F8EB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Методический сборник по материалам регионального конкурса по финансовой грамотности для педагогических работников всех уровней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9C6725-F6BF-43E9-8AE8-B557EB14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https://cloud.mail.ru/attaches/17423919271055660987%3B0%3B1?folder-id=0&amp;x-email=marinant19%40mail.ru&amp;cvg=f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BF1E8-1D05-4D8E-8097-4BC03B5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Работа по формированию финансовой грамотности в нашей 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73622C-900F-45AD-9909-C1C3092B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https://cloud.mail.ru/public/4433/LYLXBTo6m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7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855749-8C6D-4504-8C58-832A81A20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66800"/>
            <a:ext cx="9601196" cy="48090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сегодняшний день вопрос экономической грамотности населения приобретает государственное значение, являясь одним из важных критериев экономического благосостояния страны и повышения качества жизни людей.</a:t>
            </a:r>
          </a:p>
          <a:p>
            <a:endParaRPr lang="ru-RU" dirty="0"/>
          </a:p>
          <a:p>
            <a:r>
              <a:rPr lang="ru-RU" dirty="0">
                <a:effectLst/>
                <a:latin typeface="Times New Roman" panose="02020603050405020304" pitchFamily="18" charset="0"/>
              </a:rPr>
              <a:t>Финансовая грамотность </a:t>
            </a:r>
            <a:r>
              <a:rPr lang="ru-RU" dirty="0">
                <a:solidFill>
                  <a:srgbClr val="363636"/>
                </a:solidFill>
                <a:effectLst/>
                <a:latin typeface="Times New Roman" panose="02020603050405020304" pitchFamily="18" charset="0"/>
              </a:rPr>
              <a:t>— </a:t>
            </a:r>
            <a:r>
              <a:rPr lang="ru-RU" dirty="0">
                <a:effectLst/>
                <a:latin typeface="Times New Roman" panose="02020603050405020304" pitchFamily="18" charset="0"/>
              </a:rPr>
              <a:t>необходимая часть общей культуры людей, представляющая собой результат процесса финансового образования, который определяется как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благосостояния.</a:t>
            </a:r>
          </a:p>
          <a:p>
            <a:r>
              <a:rPr lang="ru-RU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Для детей с умственной отсталостью приобретение навыков об элементарных финансовых продуктах - один из этапов социализации. Знание основ финансовой грамотности способствует более успешной адаптации ребенка в постоянно меняющихся условиях жизни, закладывает основу финансовой безопасности в будущем.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69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50EA3B0-B0CB-4A64-B821-D6EC3233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45067"/>
            <a:ext cx="9601196" cy="54440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/>
              <a:t>Для формирования основ финансовой грамотности для учащихся с интеллектуальными нарушениями необходим ряд критериев. Критерии экономической грамотности можно разделить на базовые и вторичные, которые соотносятся между собой и формируют знания, необходимые для качественной социальной адаптации данной категории детей.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2500" b="1" dirty="0"/>
              <a:t>К базовым критерии можно отнести:</a:t>
            </a:r>
          </a:p>
          <a:p>
            <a:pPr marL="0" indent="0">
              <a:buNone/>
            </a:pPr>
            <a:r>
              <a:rPr lang="ru-RU" sz="2500" dirty="0"/>
              <a:t>l)умение подсчитывать бюджет семьи, планировать личные расходы на день, на две недели, учитывая собственные финансовые возможности;</a:t>
            </a:r>
          </a:p>
          <a:p>
            <a:pPr marL="0" indent="0">
              <a:buNone/>
            </a:pPr>
            <a:r>
              <a:rPr lang="ru-RU" sz="2500" dirty="0"/>
              <a:t>2)умение ориентироваться в различных видах магазинов, совершать покупки;</a:t>
            </a:r>
          </a:p>
          <a:p>
            <a:pPr marL="0" indent="0">
              <a:buNone/>
            </a:pPr>
            <a:r>
              <a:rPr lang="ru-RU" sz="2500" dirty="0"/>
              <a:t>З)уметь применить рациональную экономию бюджета (учет реальных финансовых возможностей, контролировать расходы, экономия электроэнергии);</a:t>
            </a:r>
          </a:p>
          <a:p>
            <a:pPr marL="0" indent="0">
              <a:buNone/>
            </a:pPr>
            <a:r>
              <a:rPr lang="ru-RU" sz="2500" dirty="0"/>
              <a:t>4)понимать порядок и условия получения заработной платы и пенсии;</a:t>
            </a:r>
          </a:p>
          <a:p>
            <a:pPr marL="0" indent="0">
              <a:buNone/>
            </a:pPr>
            <a:r>
              <a:rPr lang="ru-RU" sz="2500" dirty="0"/>
              <a:t>5)уметь ориентироваться в видах и целях сбережений, кредитах, порядок их оформлений, ориентироваться в видах страхования.</a:t>
            </a:r>
          </a:p>
          <a:p>
            <a:endParaRPr lang="ru-RU" sz="2500" dirty="0"/>
          </a:p>
          <a:p>
            <a:pPr marL="0" indent="0" algn="ctr">
              <a:buNone/>
            </a:pPr>
            <a:r>
              <a:rPr lang="ru-RU" sz="2500" b="1" dirty="0"/>
              <a:t>К вторичным критериям относятся:</a:t>
            </a:r>
          </a:p>
          <a:p>
            <a:pPr marL="0" indent="0">
              <a:buNone/>
            </a:pPr>
            <a:r>
              <a:rPr lang="ru-RU" sz="2500" dirty="0"/>
              <a:t>1)умение	планировать	и	подсчитывать	расходы	на культурные	и текущие потребности;</a:t>
            </a:r>
          </a:p>
          <a:p>
            <a:pPr marL="0" indent="0">
              <a:buNone/>
            </a:pPr>
            <a:r>
              <a:rPr lang="ru-RU" sz="2500" dirty="0"/>
              <a:t>2)умение планировать крупные покупки;</a:t>
            </a:r>
          </a:p>
          <a:p>
            <a:pPr marL="0" indent="0">
              <a:buNone/>
            </a:pPr>
            <a:r>
              <a:rPr lang="ru-RU" sz="2500" dirty="0"/>
              <a:t>З)умение составлять доверенность на получение заработной платы и т.д.;</a:t>
            </a:r>
          </a:p>
          <a:p>
            <a:pPr marL="0" indent="0">
              <a:buNone/>
            </a:pPr>
            <a:r>
              <a:rPr lang="ru-RU" sz="2500" dirty="0"/>
              <a:t>4)умение планировать бюджет на мелкие расходы;</a:t>
            </a:r>
          </a:p>
          <a:p>
            <a:pPr marL="0" indent="0">
              <a:buNone/>
            </a:pPr>
            <a:r>
              <a:rPr lang="ru-RU" sz="2500" dirty="0"/>
              <a:t>5)умение ориентироваться в стоимости различных видах товаров.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2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A2223-FBEA-49B7-9C97-758A886A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Рабочие программы внеурочной деятельности АООП вариант 1, вариант 2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20CA2C-18CF-4022-897C-F5FC799B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https://docs.yandex.ru/docs/view?url=ya-disk-public%3A%2F%2FNd%2F3cLIcmJoq4QxHvMHxjOyK5iFrvTbS185RC4CmwAZy%2FmCaK0iJo3ga8712dFY7q%2FJ6bpmRyOJonT3VoXnDag%3D%3D&amp;name=</a:t>
            </a:r>
            <a:r>
              <a:rPr lang="ru-RU" dirty="0">
                <a:hlinkClick r:id="rId2"/>
              </a:rPr>
              <a:t>СКШ%2012%20-%20Пособие%20по%20обучению%20финансовой%20грамотности_ВЕРСТ.</a:t>
            </a:r>
            <a:r>
              <a:rPr lang="en-US" dirty="0">
                <a:hlinkClick r:id="rId2"/>
              </a:rPr>
              <a:t>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58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https://sh-spck12-irkutsk-r138.gosweb.gosuslugi.ru/glavnoe/regionalnaya-innovatsionnaya-ploschadka/diagnosticheskie-materialy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6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СБОРНИК </a:t>
            </a:r>
            <a:r>
              <a:rPr lang="ru-RU" sz="3200" dirty="0" smtClean="0"/>
              <a:t>МЕТОДИЧЕСКИХ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МАТЕРИАЛОВ </a:t>
            </a:r>
            <a:r>
              <a:rPr lang="ru-RU" sz="3200" dirty="0" smtClean="0"/>
              <a:t> БАНК РОССИИ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cloud.mail.ru/public/FhDe/pjEY4zjmt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1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A820A-8810-441F-A04D-6B448C60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Учебные комплекты по финансовой грамотности для общеобразовательных школ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CFFF12-251C-4F0F-9033-A7721810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ru-RU" dirty="0" err="1">
                <a:hlinkClick r:id="rId2"/>
              </a:rPr>
              <a:t>моифинансы.рф</a:t>
            </a:r>
            <a:r>
              <a:rPr lang="ru-RU" dirty="0">
                <a:hlinkClick r:id="rId2"/>
              </a:rPr>
              <a:t>/</a:t>
            </a:r>
            <a:r>
              <a:rPr lang="en-US" dirty="0">
                <a:hlinkClick r:id="rId2"/>
              </a:rPr>
              <a:t>library/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10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264D0-D56F-47DD-B159-1FEAF6D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Тренажер для школьников Функциональная грамотность 1 </a:t>
            </a:r>
            <a:r>
              <a:rPr lang="ru-RU" sz="2800" dirty="0" err="1"/>
              <a:t>кл</a:t>
            </a:r>
            <a:r>
              <a:rPr lang="ru-RU" sz="2800" dirty="0"/>
              <a:t>. (фиолетовые страницы – финансовая грамотность).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41489C-F8D3-4D4C-9B63-559CE44C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https://shkola26vorkuta-r11.gosweb.gosuslugi.ru/netcat_files/200/3470/FG_Trenazher_1_klass_._Polnaya_versiya_1_compressed.pdf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38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264D0-D56F-47DD-B159-1FEAF6D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Тренажер для школьников Функциональная грамотность 2 </a:t>
            </a:r>
            <a:r>
              <a:rPr lang="ru-RU" sz="2800" dirty="0" err="1"/>
              <a:t>кл</a:t>
            </a:r>
            <a:r>
              <a:rPr lang="ru-RU" sz="2800" dirty="0"/>
              <a:t>. (фиолетовые страницы – финансовая грамотность).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41489C-F8D3-4D4C-9B63-559CE44C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https://psv4.userapi.com/s/v1/d/S9teTG4yawrGzUjHA79uA92AndC65EHcXumQoTQG6z-R0K6f6Gy7eAJwVEUkEOQHkfXqY85pGPFI2UiZrEwadEtEa6y5wCmAT6IsdQaIGtnr-qMz7Fry7Q/funktsionalnaya_gramotnost_2_klass.pdf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948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454</Words>
  <Application>Microsoft Office PowerPoint</Application>
  <PresentationFormat>Произвольный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Финансовая грамотность – одна из составляющих функциональной  грамотности для обучающихся с интеллектуальными нарушениями.</vt:lpstr>
      <vt:lpstr>Презентация PowerPoint</vt:lpstr>
      <vt:lpstr>Презентация PowerPoint</vt:lpstr>
      <vt:lpstr>Рабочие программы внеурочной деятельности АООП вариант 1, вариант 2 </vt:lpstr>
      <vt:lpstr>Диагностические материалы</vt:lpstr>
      <vt:lpstr>СБОРНИК МЕТОДИЧЕСКИХ  МАТЕРИАЛОВ  БАНК РОССИИ</vt:lpstr>
      <vt:lpstr>Учебные комплекты по финансовой грамотности для общеобразовательных школ</vt:lpstr>
      <vt:lpstr>Тренажер для школьников Функциональная грамотность 1 кл. (фиолетовые страницы – финансовая грамотность).</vt:lpstr>
      <vt:lpstr>Тренажер для школьников Функциональная грамотность 2 кл. (фиолетовые страницы – финансовая грамотность).</vt:lpstr>
      <vt:lpstr>Тренажер для школьников Функциональная грамотность 3 кл. (фиолетовые страницы – финансовая грамотность).</vt:lpstr>
      <vt:lpstr>Тренажер для школьников Функциональная грамотность 4 кл. (фиолетовые страницы – финансовая грамотность).</vt:lpstr>
      <vt:lpstr>Комплекс занятий по функциональной грамотности в 1 классе</vt:lpstr>
      <vt:lpstr>Комплекс занятий по функциональной грамотности во 2 классе</vt:lpstr>
      <vt:lpstr>Комплекс занятий по функциональной грамотности в 3 классе</vt:lpstr>
      <vt:lpstr>Комплекс занятий по функциональной грамотности в 4 классе</vt:lpstr>
      <vt:lpstr>Методический сборник по материалам регионального конкурса по финансовой грамотности для педагогических работников всех уровней образования</vt:lpstr>
      <vt:lpstr>Работа по формированию финансовой грамотности в нашей образовательной организации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 грамотность – одна из составляющих функциональной  грамотности для обучающихся с интеллектуальными нарушениями.</dc:title>
  <dc:creator>Boss</dc:creator>
  <cp:lastModifiedBy>22</cp:lastModifiedBy>
  <cp:revision>8</cp:revision>
  <dcterms:created xsi:type="dcterms:W3CDTF">2025-03-25T12:53:45Z</dcterms:created>
  <dcterms:modified xsi:type="dcterms:W3CDTF">2025-03-26T02:19:38Z</dcterms:modified>
</cp:coreProperties>
</file>