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70" r:id="rId5"/>
    <p:sldId id="265" r:id="rId6"/>
    <p:sldId id="266" r:id="rId7"/>
    <p:sldId id="267" r:id="rId8"/>
    <p:sldId id="268" r:id="rId9"/>
    <p:sldId id="272" r:id="rId10"/>
    <p:sldId id="273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87" d="100"/>
          <a:sy n="87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646456_90-p-fon-dlya-prezentatsii-literaturnoe-chtenie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" y="0"/>
            <a:ext cx="912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 образования Иркутской области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казенное учреждение Иркутской области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коррекционная школа № 1 г. Усолье – Сибирское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(ГОКУ СКШ №1 г. Усолье – Сибирское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«Счет в пределах 10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 1-4 классов»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атегория: 7 – 10 лет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Алена Витальевна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- дефектолог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Усолье – Сибирское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646456_90-p-fon-dlya-prezentatsii-literaturnoe-chtenie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" y="0"/>
            <a:ext cx="912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582771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2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646456_90-p-fon-dlya-prezentatsii-literaturnoe-chtenie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" y="0"/>
            <a:ext cx="912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ownloads\spasprez1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4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646456_90-p-fon-dlya-prezentatsii-literaturnoe-chtenie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" y="0"/>
            <a:ext cx="912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4688" y="692696"/>
            <a:ext cx="6475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«Счет в пределах 10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 1-4 классов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дидактического материала: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для счета коррекционно-развивающих занятий.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создания: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притока в школу детей со сложными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умственном и физическом развитии возникла потребность во внедрении новых подходов к технологии проведения урока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особенности: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пособии включены творческие задания разного уровня сложности, которые способствуют развитию памяти, мышления, внимания.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646456_90-p-fon-dlya-prezentatsii-literaturnoe-chtenie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20688"/>
            <a:ext cx="6408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нарушений и трудностей в овладении счетным материалом.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развитие логического мышления, внимания и памяти;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счётных навыков, в том числе порядкового и обратного счёта;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упражнение в определении последующего и предыдущего числа к названному;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закрепление умения отсчитывать определённое количество;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решению примеров, где нужно определить общее количество пальцев в совокупности (сложение) или понять смысл удаления части множества (вычитание).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7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646456_90-p-fon-dlya-prezentatsii-literaturnoe-chtenie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20688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коррекционной работы: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(коррекция) пространственного восприятия и пространственной ориентировки;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(коррекция)  временных представлений;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коррекция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пробелов в знаниях.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дидактического материала реализуется с учетом рекомендаций медико-психолого-педагогического консилиума,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и создание специальных условий для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646456_90-p-fon-dlya-prezentatsii-literaturnoe-chtenie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" y="-16835"/>
            <a:ext cx="912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028343"/>
            <a:ext cx="6318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представляет собой интерпретацию пальцев рук, на которых сделаны липучки. За счет их можно складывать  и вычитать. Для детей с ОВЗ легко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сложения и вычитания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предусматривает индивидуальные и групповые занятия.  Группы формируются диффузно с учетом сходных недостатков развития  (недоразвития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-но- временных представлений и др.), трудностей в усвоении программного материала.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составляется тематическое планирование с учетом уровня сложности предлагаемых детям заданий. </a:t>
            </a:r>
          </a:p>
        </p:txBody>
      </p:sp>
    </p:spTree>
    <p:extLst>
      <p:ext uri="{BB962C8B-B14F-4D97-AF65-F5344CB8AC3E}">
        <p14:creationId xmlns:p14="http://schemas.microsoft.com/office/powerpoint/2010/main" val="18147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646456_90-p-fon-dlya-prezentatsii-literaturnoe-chtenie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" y="0"/>
            <a:ext cx="912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612845"/>
            <a:ext cx="6030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дидактического материала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индивидуальных занятий интегрировано с со-держанием учебных предметов математики, математических представлений, развитие устной речи и  направлено на расширение представлений об окружающем мире и обогащение словаря, коррекцию индивидуальных пробелов в знаниях, на преодоление трудностей в усвоении программного материала по данному предмету.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занятий предусматривает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разных видов деятельности: предметно-практической, конструктивной,  игровой и др. Задания различной степени трудности предлагаются детям в зависимости от их индивидуальных возможностей и коррекционных задач. В занятия включены упражнения для формирования личностных характеристик школьников.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646456_90-p-fon-dlya-prezentatsii-literaturnoe-chtenie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" y="0"/>
            <a:ext cx="912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5114" y="335846"/>
            <a:ext cx="64013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по концентрическому принципу. Темы повторяются с расширением круга методов, приёмов усложнением способов осуществления мыслительных действий, общей организации деятельности.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достижения планируемых результатов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дидактического пособия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базируется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и дифференцированного подходов и представляет собой систему мероприятий по наблюдению, анализу, оценке обучаемости ребенка.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дидактического пособия позволило повысить мотивацию к изучению пред-мета, стабилизировать успеваемость и качество знаний. Результаты диагностики в конце года позволяют сделать вывод о динамике развития обучающегося.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4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646456_90-p-fon-dlya-prezentatsii-literaturnoe-chtenie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" y="0"/>
            <a:ext cx="912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74" y="764704"/>
            <a:ext cx="5778133" cy="465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4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646456_90-p-fon-dlya-prezentatsii-literaturnoe-chtenie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" y="0"/>
            <a:ext cx="912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593725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0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386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2024-02-05T06:34:41Z</dcterms:created>
  <dcterms:modified xsi:type="dcterms:W3CDTF">2025-04-09T02:32:26Z</dcterms:modified>
</cp:coreProperties>
</file>