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61" r:id="rId7"/>
    <p:sldId id="270" r:id="rId8"/>
    <p:sldId id="260" r:id="rId9"/>
    <p:sldId id="265" r:id="rId10"/>
    <p:sldId id="266" r:id="rId11"/>
    <p:sldId id="268" r:id="rId12"/>
    <p:sldId id="267" r:id="rId13"/>
    <p:sldId id="264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Выделяют ли вам карманные деньги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да</c:v>
                </c:pt>
                <c:pt idx="1">
                  <c:v>нет</c:v>
                </c:pt>
                <c:pt idx="4">
                  <c:v>Выделяют ли вам карманные деньги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5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Нужны ли вам карманные деньги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в среднем вам дают денег в неделю?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100-150</c:v>
                </c:pt>
                <c:pt idx="1">
                  <c:v>150-200</c:v>
                </c:pt>
                <c:pt idx="2">
                  <c:v>более 200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gapWidth val="100"/>
        <c:secondPieSize val="75"/>
        <c:serLines/>
      </c:of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Хватает ли вам карманных денег?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 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14</c:v>
                </c:pt>
              </c:numCache>
            </c:numRef>
          </c:val>
        </c:ser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762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«ОСНОВНАЯ ОБЩЕОБРАЗОВАТЕЛЬНАЯ ШКОЛА № 8 ИМЕНИ А.А. РАЗГУЛЯЕВА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24400" y="4876801"/>
            <a:ext cx="35052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 : учитель коррекционного  обучения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Мкртчян В.В.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59080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«карманные деньги», как средство объективной оценки функциональной грамотности  обучающихся.</a:t>
            </a:r>
          </a:p>
        </p:txBody>
      </p:sp>
      <p:pic>
        <p:nvPicPr>
          <p:cNvPr id="9" name="Рисунок 8" descr="1521970536_deng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267200"/>
            <a:ext cx="2743200" cy="1817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609600" y="1066800"/>
            <a:ext cx="7543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Аргументы противников карманных денег: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необходимое у ребенка и так есть;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все равно потратит их на ерунду;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не будет знать цену деньгам;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станет жадным, будет шантажировать родителей.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Аргументы сторонников карманных денег: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научится ставить и достигать финансовые цели;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 преимущества финансовой независимости;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поймет цену деньгам, научится сберегать и тратить с умом;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4800"/>
            <a:ext cx="9601200" cy="7467600"/>
          </a:xfrm>
        </p:spPr>
      </p:pic>
      <p:sp>
        <p:nvSpPr>
          <p:cNvPr id="5" name="TextBox 4"/>
          <p:cNvSpPr txBox="1"/>
          <p:nvPr/>
        </p:nvSpPr>
        <p:spPr>
          <a:xfrm>
            <a:off x="609600" y="914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Инструменты, которые школьник может использовать для накопления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667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85800" y="1981200"/>
            <a:ext cx="78486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Копилка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Классическая запаянная копилка подходит для маленьких детей, которые только начали получать свои личные деньги.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3385541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Визуализация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Предложите ребенку нарисовать то, на что он хочет накопить, и повесьте рисунок на видное место. Можно прикрепить к рисунку конверт, в котором ребенок будет собирать нужную сумму.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5105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876801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хочу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простой список желаний тоже помогает концентрироваться на цели, ведь у школьников много желаний, которые при правильном воспитании, могут мотивировать к накоплению и дальнейшему обновлению цели.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762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подростков к карманным деньгам в нашей школе.</a:t>
            </a:r>
            <a:br>
              <a:rPr lang="ru-RU" dirty="0" smtClean="0"/>
            </a:br>
            <a:r>
              <a:rPr lang="ru-RU" dirty="0" smtClean="0"/>
              <a:t>Анкетирование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62000" y="1752600"/>
          <a:ext cx="32766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495800" y="1752600"/>
          <a:ext cx="32766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8000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838200" y="1676400"/>
          <a:ext cx="35814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257800" y="1752600"/>
          <a:ext cx="3505200" cy="37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8382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над исследовательским проектом позволила нам сделать следующие выводы: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Проблема карманных денег действительно актуальна для большинства современных подростков.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 большинства подростков наблюдается низкий уровень финансовой   грамотности, что не дает им возможности как зарабатывать, так и свободно и рационально использовать те денежные средства, которые у них есть.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От стремления подростка к самостоятельности и независимости, деньги в его руках могут быть и хорошим или плохим решением.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Наша г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ипотеза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 том, что большая часть подростков — имеют карманные деньги, которые получают от родителей и, что большая часть подростков тратит карманные деньги на полезные вещи -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подтвердилась.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464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09800" y="228600"/>
            <a:ext cx="3673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проекта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0600" y="1066800"/>
            <a:ext cx="762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Данная тема актуальна будет всегда, так как деньги играли, играют и будут играть очень важную роль в жизни и общества и каждого человека в отдельности. Выражение "нет денег" мы слышим постоянно. Денег всем не хватает. Сегодня нужно правильно объяснять школьникам то, как нужно обращаться с деньгами, для чего они нужны</a:t>
            </a:r>
            <a:endParaRPr lang="ru-RU" sz="2400" dirty="0"/>
          </a:p>
        </p:txBody>
      </p:sp>
      <p:pic>
        <p:nvPicPr>
          <p:cNvPr id="8" name="Рисунок 7" descr="scale_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505200"/>
            <a:ext cx="3352800" cy="2982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657600" y="304800"/>
            <a:ext cx="1617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2000" y="838200"/>
            <a:ext cx="7772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ыяснить, что такое деньги, как они появились, обосновать причину необходимости разумного обращения с деньгами.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81d5b1422edc62656c78e9d286b80a7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971800"/>
            <a:ext cx="4560149" cy="3138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4800"/>
            <a:ext cx="93726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00400" y="0"/>
            <a:ext cx="205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762000"/>
            <a:ext cx="76227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Узнать, что такое карманные деньги;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опрос по теме карманных денег среди учащихся 5-х, 6-х классов;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Проанализировать и оформить полученные данные.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828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9600" y="990600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обработка информации от разных источников, приблизительный анализ расходов карманных денег обучающихся, анкета для получения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определенных данных, анализ и систематизация литературы по исследуемой теме.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667000"/>
            <a:ext cx="8000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мы изучим отношение школьников к деньгам, определим структуру расходования денег, то сможем увидеть, насколько рационально используются карманные деньги.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800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1910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Умеют ли обучающиеся обращаться с деньгами, и нужны ли они им в школьной жизни, когда все условия создают родители?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5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38200" y="1219201"/>
            <a:ext cx="7467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Деньги – это универсальное средство обмена различных товаров и услуг между собой, а также мера измерения. Так же как в килограммах измеряют вес, в литрах жидкости, количеством денег измеряют ценность того или иного товара и услуги, а также в деньгах измеряется заработная плата, или по-другому ценность различных специалистов. Деньги могут быть бумажными, металлическими, виртуальными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76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карманных денег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6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1676400" y="1752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295400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Деньги выполняют следующие пять функций, это мера стоимости, средство обращения, средство платежа, средство накопления и сбережения, мировые деньги.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Функция денег как меры стоимости.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Функция денег как средства обращения.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Функция денег как средство накопления и сбережения.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Функция денег как средства платежа.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5. Функция мировых денег.</a:t>
            </a:r>
            <a:r>
              <a:rPr lang="ru-RU" dirty="0" smtClean="0"/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381000"/>
            <a:ext cx="1977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Функции денег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514600" y="1981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8288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 время школьник уже начинает понимать, что за деньги можно приобрести все необходимое, он ими дорожит и бережет их. В то же время ребенок должен понимать, что деньги родителям не сыплются с неба, а достаются трудом. Иначе ваше желание привить малышу самостоятельность и повысить его самооценку приведет к потребительскому отношению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990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Идеальный возраст для карманных денег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—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7-8 лет.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96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5400" y="1676400"/>
            <a:ext cx="693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нашей стране нет закона, по которому родители обязаны выдавать детям карманные деньги (к примеру, в Германии власти рекомендуют родителям, сколько евро в месяц выдавать детям разного возраста). Решение, давать или не давать, всегда остается за семьей. Но правильному обращению с финансами ребенка могут научить только родители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914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Карманные деньги: за и против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634</Words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СОШ 8</dc:creator>
  <cp:lastModifiedBy>СОШ 8</cp:lastModifiedBy>
  <cp:revision>20</cp:revision>
  <dcterms:created xsi:type="dcterms:W3CDTF">2025-03-19T03:44:02Z</dcterms:created>
  <dcterms:modified xsi:type="dcterms:W3CDTF">2025-03-24T03:54:45Z</dcterms:modified>
</cp:coreProperties>
</file>