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1" r:id="rId5"/>
    <p:sldId id="258" r:id="rId6"/>
    <p:sldId id="259" r:id="rId7"/>
    <p:sldId id="260" r:id="rId8"/>
    <p:sldId id="263" r:id="rId9"/>
    <p:sldId id="257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BA0D9-9C3D-4120-B0BB-8667688FDA6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18D57-22CC-443A-BA14-877C5C9503B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Для проверки правильности выполнения задания на логопедических занятиях использую: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5E01C8AC-F2D8-4903-8BAE-2C7DD64737D7}" type="parTrans" cxnId="{3D9E486D-EA00-486C-98AC-F7A39718028A}">
      <dgm:prSet/>
      <dgm:spPr/>
      <dgm:t>
        <a:bodyPr/>
        <a:lstStyle/>
        <a:p>
          <a:endParaRPr lang="ru-RU"/>
        </a:p>
      </dgm:t>
    </dgm:pt>
    <dgm:pt modelId="{92E79CA2-2444-47A0-B845-3290698CB159}" type="sibTrans" cxnId="{3D9E486D-EA00-486C-98AC-F7A39718028A}">
      <dgm:prSet/>
      <dgm:spPr/>
      <dgm:t>
        <a:bodyPr/>
        <a:lstStyle/>
        <a:p>
          <a:endParaRPr lang="ru-RU"/>
        </a:p>
      </dgm:t>
    </dgm:pt>
    <dgm:pt modelId="{38137D2E-16EC-4D42-B325-D187C91AC5A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Оценку по образцу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0B6632E8-F829-4BC0-B1C5-B91E55E8A432}" type="parTrans" cxnId="{3E6EF2BF-87C4-4AC8-AE28-4EBC868D0FAB}">
      <dgm:prSet/>
      <dgm:spPr/>
      <dgm:t>
        <a:bodyPr/>
        <a:lstStyle/>
        <a:p>
          <a:endParaRPr lang="ru-RU"/>
        </a:p>
      </dgm:t>
    </dgm:pt>
    <dgm:pt modelId="{C8171C2A-E4CF-4C54-90BD-0FE7CCC043BF}" type="sibTrans" cxnId="{3E6EF2BF-87C4-4AC8-AE28-4EBC868D0FAB}">
      <dgm:prSet/>
      <dgm:spPr/>
      <dgm:t>
        <a:bodyPr/>
        <a:lstStyle/>
        <a:p>
          <a:endParaRPr lang="ru-RU"/>
        </a:p>
      </dgm:t>
    </dgm:pt>
    <dgm:pt modelId="{7B0558E3-38F7-4A10-B78C-2BEC86B08556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Взаимооценку</a:t>
          </a:r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endParaRPr lang="ru-RU" dirty="0">
            <a:solidFill>
              <a:srgbClr val="002060"/>
            </a:solidFill>
            <a:latin typeface="Book Antiqua" panose="02040602050305030304" pitchFamily="18" charset="0"/>
          </a:endParaRPr>
        </a:p>
      </dgm:t>
    </dgm:pt>
    <dgm:pt modelId="{B32C6FB6-DA54-41C8-B7FE-B658F08B71EF}" type="parTrans" cxnId="{AF4A325B-13E4-471A-BA38-1E9115B55308}">
      <dgm:prSet/>
      <dgm:spPr/>
      <dgm:t>
        <a:bodyPr/>
        <a:lstStyle/>
        <a:p>
          <a:endParaRPr lang="ru-RU"/>
        </a:p>
      </dgm:t>
    </dgm:pt>
    <dgm:pt modelId="{E6C4D298-934B-4C51-986E-EF7AC5ED8B3B}" type="sibTrans" cxnId="{AF4A325B-13E4-471A-BA38-1E9115B55308}">
      <dgm:prSet/>
      <dgm:spPr/>
      <dgm:t>
        <a:bodyPr/>
        <a:lstStyle/>
        <a:p>
          <a:endParaRPr lang="ru-RU"/>
        </a:p>
      </dgm:t>
    </dgm:pt>
    <dgm:pt modelId="{EF1BF25E-223D-4FA3-8F7E-D1C30B6AEB0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Book Antiqua" panose="02040602050305030304" pitchFamily="18" charset="0"/>
            </a:rPr>
            <a:t>Самооценку</a:t>
          </a:r>
          <a:r>
            <a:rPr lang="ru-RU" dirty="0" smtClean="0"/>
            <a:t> </a:t>
          </a:r>
          <a:endParaRPr lang="ru-RU" dirty="0"/>
        </a:p>
      </dgm:t>
    </dgm:pt>
    <dgm:pt modelId="{ABCC2674-0587-4444-8D08-7AB6F0F23EE2}" type="parTrans" cxnId="{5643111C-6BA8-4CDD-9391-B62A377972D2}">
      <dgm:prSet/>
      <dgm:spPr/>
      <dgm:t>
        <a:bodyPr/>
        <a:lstStyle/>
        <a:p>
          <a:endParaRPr lang="ru-RU"/>
        </a:p>
      </dgm:t>
    </dgm:pt>
    <dgm:pt modelId="{479014DD-837C-4178-BBC4-E833C352E424}" type="sibTrans" cxnId="{5643111C-6BA8-4CDD-9391-B62A377972D2}">
      <dgm:prSet/>
      <dgm:spPr/>
      <dgm:t>
        <a:bodyPr/>
        <a:lstStyle/>
        <a:p>
          <a:endParaRPr lang="ru-RU"/>
        </a:p>
      </dgm:t>
    </dgm:pt>
    <dgm:pt modelId="{6E243BE9-D1EE-4FCD-B8F9-8C6257EDCB30}" type="pres">
      <dgm:prSet presAssocID="{F23BA0D9-9C3D-4120-B0BB-8667688FDA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7D2B28-7D1C-452B-A26D-FE61525CDA52}" type="pres">
      <dgm:prSet presAssocID="{3E118D57-22CC-443A-BA14-877C5C9503B4}" presName="hierRoot1" presStyleCnt="0">
        <dgm:presLayoutVars>
          <dgm:hierBranch val="init"/>
        </dgm:presLayoutVars>
      </dgm:prSet>
      <dgm:spPr/>
    </dgm:pt>
    <dgm:pt modelId="{E0D64A93-DE79-4549-8867-A88614CD1CE4}" type="pres">
      <dgm:prSet presAssocID="{3E118D57-22CC-443A-BA14-877C5C9503B4}" presName="rootComposite1" presStyleCnt="0"/>
      <dgm:spPr/>
    </dgm:pt>
    <dgm:pt modelId="{B218224E-C396-445A-B7EE-DF18AD03EC78}" type="pres">
      <dgm:prSet presAssocID="{3E118D57-22CC-443A-BA14-877C5C9503B4}" presName="rootText1" presStyleLbl="node0" presStyleIdx="0" presStyleCnt="1" custScaleX="247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FC754-F9AF-4DDC-8796-6C228000BFBA}" type="pres">
      <dgm:prSet presAssocID="{3E118D57-22CC-443A-BA14-877C5C9503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3E49336-F5DF-4E10-A4DC-C8D0747EDD5C}" type="pres">
      <dgm:prSet presAssocID="{3E118D57-22CC-443A-BA14-877C5C9503B4}" presName="hierChild2" presStyleCnt="0"/>
      <dgm:spPr/>
    </dgm:pt>
    <dgm:pt modelId="{D564B368-7D9B-430E-B0EB-9539B5CCA4E6}" type="pres">
      <dgm:prSet presAssocID="{0B6632E8-F829-4BC0-B1C5-B91E55E8A43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1171FBC-2905-4D36-846C-2C3BC48D52DD}" type="pres">
      <dgm:prSet presAssocID="{38137D2E-16EC-4D42-B325-D187C91AC5AC}" presName="hierRoot2" presStyleCnt="0">
        <dgm:presLayoutVars>
          <dgm:hierBranch val="init"/>
        </dgm:presLayoutVars>
      </dgm:prSet>
      <dgm:spPr/>
    </dgm:pt>
    <dgm:pt modelId="{76E5A808-8484-414E-9D45-E32E1F48F07E}" type="pres">
      <dgm:prSet presAssocID="{38137D2E-16EC-4D42-B325-D187C91AC5AC}" presName="rootComposite" presStyleCnt="0"/>
      <dgm:spPr/>
    </dgm:pt>
    <dgm:pt modelId="{741C22C9-F174-404C-8EE6-69C56A0DC7CC}" type="pres">
      <dgm:prSet presAssocID="{38137D2E-16EC-4D42-B325-D187C91AC5A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D6B7B9-4F0F-42D8-9808-BFE6128A3D68}" type="pres">
      <dgm:prSet presAssocID="{38137D2E-16EC-4D42-B325-D187C91AC5AC}" presName="rootConnector" presStyleLbl="node2" presStyleIdx="0" presStyleCnt="3"/>
      <dgm:spPr/>
      <dgm:t>
        <a:bodyPr/>
        <a:lstStyle/>
        <a:p>
          <a:endParaRPr lang="ru-RU"/>
        </a:p>
      </dgm:t>
    </dgm:pt>
    <dgm:pt modelId="{D9A00D04-6DE6-4A79-B794-C0F5FA8EB987}" type="pres">
      <dgm:prSet presAssocID="{38137D2E-16EC-4D42-B325-D187C91AC5AC}" presName="hierChild4" presStyleCnt="0"/>
      <dgm:spPr/>
    </dgm:pt>
    <dgm:pt modelId="{3B5D784B-1486-4C13-8877-1551D555B9AF}" type="pres">
      <dgm:prSet presAssocID="{38137D2E-16EC-4D42-B325-D187C91AC5AC}" presName="hierChild5" presStyleCnt="0"/>
      <dgm:spPr/>
    </dgm:pt>
    <dgm:pt modelId="{C1DCDF09-AB96-46DF-B387-2ECF727A3EE4}" type="pres">
      <dgm:prSet presAssocID="{B32C6FB6-DA54-41C8-B7FE-B658F08B71E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1ACC547-F427-452F-A0DD-BEF2C0949ADF}" type="pres">
      <dgm:prSet presAssocID="{7B0558E3-38F7-4A10-B78C-2BEC86B08556}" presName="hierRoot2" presStyleCnt="0">
        <dgm:presLayoutVars>
          <dgm:hierBranch val="init"/>
        </dgm:presLayoutVars>
      </dgm:prSet>
      <dgm:spPr/>
    </dgm:pt>
    <dgm:pt modelId="{F2CE5E8F-1201-47FA-9D39-5A0D844678F5}" type="pres">
      <dgm:prSet presAssocID="{7B0558E3-38F7-4A10-B78C-2BEC86B08556}" presName="rootComposite" presStyleCnt="0"/>
      <dgm:spPr/>
    </dgm:pt>
    <dgm:pt modelId="{A73082F7-5533-469D-9C14-CA012CFDC768}" type="pres">
      <dgm:prSet presAssocID="{7B0558E3-38F7-4A10-B78C-2BEC86B0855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385CDB-3895-42EF-9C8D-0E07F85C8D0A}" type="pres">
      <dgm:prSet presAssocID="{7B0558E3-38F7-4A10-B78C-2BEC86B08556}" presName="rootConnector" presStyleLbl="node2" presStyleIdx="1" presStyleCnt="3"/>
      <dgm:spPr/>
      <dgm:t>
        <a:bodyPr/>
        <a:lstStyle/>
        <a:p>
          <a:endParaRPr lang="ru-RU"/>
        </a:p>
      </dgm:t>
    </dgm:pt>
    <dgm:pt modelId="{E7FF05AF-B288-4C9E-B59C-8152AEE3C4B7}" type="pres">
      <dgm:prSet presAssocID="{7B0558E3-38F7-4A10-B78C-2BEC86B08556}" presName="hierChild4" presStyleCnt="0"/>
      <dgm:spPr/>
    </dgm:pt>
    <dgm:pt modelId="{4154B99C-D50C-47EB-A49D-EB9E0941DB1C}" type="pres">
      <dgm:prSet presAssocID="{7B0558E3-38F7-4A10-B78C-2BEC86B08556}" presName="hierChild5" presStyleCnt="0"/>
      <dgm:spPr/>
    </dgm:pt>
    <dgm:pt modelId="{95E24474-DEFB-4DB6-B6CC-F44F75D84EFD}" type="pres">
      <dgm:prSet presAssocID="{ABCC2674-0587-4444-8D08-7AB6F0F23EE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F9C13BB-72E0-49CC-89E6-D054D0F06A80}" type="pres">
      <dgm:prSet presAssocID="{EF1BF25E-223D-4FA3-8F7E-D1C30B6AEB06}" presName="hierRoot2" presStyleCnt="0">
        <dgm:presLayoutVars>
          <dgm:hierBranch val="init"/>
        </dgm:presLayoutVars>
      </dgm:prSet>
      <dgm:spPr/>
    </dgm:pt>
    <dgm:pt modelId="{53333CF4-51D7-4DED-9D1F-FDC0F92871C3}" type="pres">
      <dgm:prSet presAssocID="{EF1BF25E-223D-4FA3-8F7E-D1C30B6AEB06}" presName="rootComposite" presStyleCnt="0"/>
      <dgm:spPr/>
    </dgm:pt>
    <dgm:pt modelId="{9BCA5EAA-51D1-43ED-8F60-956B33FD6DF0}" type="pres">
      <dgm:prSet presAssocID="{EF1BF25E-223D-4FA3-8F7E-D1C30B6AEB0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28382-750B-4CA8-B589-4F35D5E84764}" type="pres">
      <dgm:prSet presAssocID="{EF1BF25E-223D-4FA3-8F7E-D1C30B6AEB06}" presName="rootConnector" presStyleLbl="node2" presStyleIdx="2" presStyleCnt="3"/>
      <dgm:spPr/>
      <dgm:t>
        <a:bodyPr/>
        <a:lstStyle/>
        <a:p>
          <a:endParaRPr lang="ru-RU"/>
        </a:p>
      </dgm:t>
    </dgm:pt>
    <dgm:pt modelId="{197AC0CD-EDF5-4DB9-9995-E3DC79AB1BCA}" type="pres">
      <dgm:prSet presAssocID="{EF1BF25E-223D-4FA3-8F7E-D1C30B6AEB06}" presName="hierChild4" presStyleCnt="0"/>
      <dgm:spPr/>
    </dgm:pt>
    <dgm:pt modelId="{F2E95F93-03B3-4CA9-8494-0C995C65AAED}" type="pres">
      <dgm:prSet presAssocID="{EF1BF25E-223D-4FA3-8F7E-D1C30B6AEB06}" presName="hierChild5" presStyleCnt="0"/>
      <dgm:spPr/>
    </dgm:pt>
    <dgm:pt modelId="{FD0AB3FA-CF01-42CD-B3A5-BF029B97A361}" type="pres">
      <dgm:prSet presAssocID="{3E118D57-22CC-443A-BA14-877C5C9503B4}" presName="hierChild3" presStyleCnt="0"/>
      <dgm:spPr/>
    </dgm:pt>
  </dgm:ptLst>
  <dgm:cxnLst>
    <dgm:cxn modelId="{9D22470F-3B12-4C1C-A1B7-78AE8FBD6FF7}" type="presOf" srcId="{EF1BF25E-223D-4FA3-8F7E-D1C30B6AEB06}" destId="{9BCA5EAA-51D1-43ED-8F60-956B33FD6DF0}" srcOrd="0" destOrd="0" presId="urn:microsoft.com/office/officeart/2005/8/layout/orgChart1"/>
    <dgm:cxn modelId="{73E5D1A7-CFA4-4939-851A-D36B4A49B699}" type="presOf" srcId="{3E118D57-22CC-443A-BA14-877C5C9503B4}" destId="{B218224E-C396-445A-B7EE-DF18AD03EC78}" srcOrd="0" destOrd="0" presId="urn:microsoft.com/office/officeart/2005/8/layout/orgChart1"/>
    <dgm:cxn modelId="{5643111C-6BA8-4CDD-9391-B62A377972D2}" srcId="{3E118D57-22CC-443A-BA14-877C5C9503B4}" destId="{EF1BF25E-223D-4FA3-8F7E-D1C30B6AEB06}" srcOrd="2" destOrd="0" parTransId="{ABCC2674-0587-4444-8D08-7AB6F0F23EE2}" sibTransId="{479014DD-837C-4178-BBC4-E833C352E424}"/>
    <dgm:cxn modelId="{A2D8B4C2-15E7-417A-BE72-6C56C4385464}" type="presOf" srcId="{0B6632E8-F829-4BC0-B1C5-B91E55E8A432}" destId="{D564B368-7D9B-430E-B0EB-9539B5CCA4E6}" srcOrd="0" destOrd="0" presId="urn:microsoft.com/office/officeart/2005/8/layout/orgChart1"/>
    <dgm:cxn modelId="{AF4A325B-13E4-471A-BA38-1E9115B55308}" srcId="{3E118D57-22CC-443A-BA14-877C5C9503B4}" destId="{7B0558E3-38F7-4A10-B78C-2BEC86B08556}" srcOrd="1" destOrd="0" parTransId="{B32C6FB6-DA54-41C8-B7FE-B658F08B71EF}" sibTransId="{E6C4D298-934B-4C51-986E-EF7AC5ED8B3B}"/>
    <dgm:cxn modelId="{82E2B627-A3A1-42B0-9405-0266FC90AA38}" type="presOf" srcId="{38137D2E-16EC-4D42-B325-D187C91AC5AC}" destId="{AFD6B7B9-4F0F-42D8-9808-BFE6128A3D68}" srcOrd="1" destOrd="0" presId="urn:microsoft.com/office/officeart/2005/8/layout/orgChart1"/>
    <dgm:cxn modelId="{C36CBD0E-DBC2-4DE2-A384-839D95E8B098}" type="presOf" srcId="{ABCC2674-0587-4444-8D08-7AB6F0F23EE2}" destId="{95E24474-DEFB-4DB6-B6CC-F44F75D84EFD}" srcOrd="0" destOrd="0" presId="urn:microsoft.com/office/officeart/2005/8/layout/orgChart1"/>
    <dgm:cxn modelId="{E98A5272-9674-4952-9F06-AD26258B9B01}" type="presOf" srcId="{38137D2E-16EC-4D42-B325-D187C91AC5AC}" destId="{741C22C9-F174-404C-8EE6-69C56A0DC7CC}" srcOrd="0" destOrd="0" presId="urn:microsoft.com/office/officeart/2005/8/layout/orgChart1"/>
    <dgm:cxn modelId="{791A3A32-A6E8-4E69-8DA8-86582BE87296}" type="presOf" srcId="{EF1BF25E-223D-4FA3-8F7E-D1C30B6AEB06}" destId="{7B728382-750B-4CA8-B589-4F35D5E84764}" srcOrd="1" destOrd="0" presId="urn:microsoft.com/office/officeart/2005/8/layout/orgChart1"/>
    <dgm:cxn modelId="{9A219785-7ACB-4949-94CA-EE7BEA96253E}" type="presOf" srcId="{7B0558E3-38F7-4A10-B78C-2BEC86B08556}" destId="{A73082F7-5533-469D-9C14-CA012CFDC768}" srcOrd="0" destOrd="0" presId="urn:microsoft.com/office/officeart/2005/8/layout/orgChart1"/>
    <dgm:cxn modelId="{5B1D2CA2-8FF3-44E5-A792-A5B1E85FDE46}" type="presOf" srcId="{3E118D57-22CC-443A-BA14-877C5C9503B4}" destId="{81FFC754-F9AF-4DDC-8796-6C228000BFBA}" srcOrd="1" destOrd="0" presId="urn:microsoft.com/office/officeart/2005/8/layout/orgChart1"/>
    <dgm:cxn modelId="{3D9E486D-EA00-486C-98AC-F7A39718028A}" srcId="{F23BA0D9-9C3D-4120-B0BB-8667688FDA6A}" destId="{3E118D57-22CC-443A-BA14-877C5C9503B4}" srcOrd="0" destOrd="0" parTransId="{5E01C8AC-F2D8-4903-8BAE-2C7DD64737D7}" sibTransId="{92E79CA2-2444-47A0-B845-3290698CB159}"/>
    <dgm:cxn modelId="{56C28C59-880A-4174-976E-931E35F6CCB3}" type="presOf" srcId="{F23BA0D9-9C3D-4120-B0BB-8667688FDA6A}" destId="{6E243BE9-D1EE-4FCD-B8F9-8C6257EDCB30}" srcOrd="0" destOrd="0" presId="urn:microsoft.com/office/officeart/2005/8/layout/orgChart1"/>
    <dgm:cxn modelId="{4D262C6B-2B20-47C8-88AD-ADC5399C2A1E}" type="presOf" srcId="{7B0558E3-38F7-4A10-B78C-2BEC86B08556}" destId="{17385CDB-3895-42EF-9C8D-0E07F85C8D0A}" srcOrd="1" destOrd="0" presId="urn:microsoft.com/office/officeart/2005/8/layout/orgChart1"/>
    <dgm:cxn modelId="{50ACA1DF-A9E1-4D0F-8E57-DB0917429C6D}" type="presOf" srcId="{B32C6FB6-DA54-41C8-B7FE-B658F08B71EF}" destId="{C1DCDF09-AB96-46DF-B387-2ECF727A3EE4}" srcOrd="0" destOrd="0" presId="urn:microsoft.com/office/officeart/2005/8/layout/orgChart1"/>
    <dgm:cxn modelId="{3E6EF2BF-87C4-4AC8-AE28-4EBC868D0FAB}" srcId="{3E118D57-22CC-443A-BA14-877C5C9503B4}" destId="{38137D2E-16EC-4D42-B325-D187C91AC5AC}" srcOrd="0" destOrd="0" parTransId="{0B6632E8-F829-4BC0-B1C5-B91E55E8A432}" sibTransId="{C8171C2A-E4CF-4C54-90BD-0FE7CCC043BF}"/>
    <dgm:cxn modelId="{907B1974-D0E2-4606-A006-93064438B07A}" type="presParOf" srcId="{6E243BE9-D1EE-4FCD-B8F9-8C6257EDCB30}" destId="{BF7D2B28-7D1C-452B-A26D-FE61525CDA52}" srcOrd="0" destOrd="0" presId="urn:microsoft.com/office/officeart/2005/8/layout/orgChart1"/>
    <dgm:cxn modelId="{DAC8EF6B-6BA4-4C38-9424-662B664BA322}" type="presParOf" srcId="{BF7D2B28-7D1C-452B-A26D-FE61525CDA52}" destId="{E0D64A93-DE79-4549-8867-A88614CD1CE4}" srcOrd="0" destOrd="0" presId="urn:microsoft.com/office/officeart/2005/8/layout/orgChart1"/>
    <dgm:cxn modelId="{9F18F1E9-BB17-4781-8974-28F1B7F5F2BB}" type="presParOf" srcId="{E0D64A93-DE79-4549-8867-A88614CD1CE4}" destId="{B218224E-C396-445A-B7EE-DF18AD03EC78}" srcOrd="0" destOrd="0" presId="urn:microsoft.com/office/officeart/2005/8/layout/orgChart1"/>
    <dgm:cxn modelId="{4D0DAC65-420B-4AE1-AF62-14D695B0D13C}" type="presParOf" srcId="{E0D64A93-DE79-4549-8867-A88614CD1CE4}" destId="{81FFC754-F9AF-4DDC-8796-6C228000BFBA}" srcOrd="1" destOrd="0" presId="urn:microsoft.com/office/officeart/2005/8/layout/orgChart1"/>
    <dgm:cxn modelId="{BCCEAA68-E90F-41CE-AF28-A2B0259BFEA0}" type="presParOf" srcId="{BF7D2B28-7D1C-452B-A26D-FE61525CDA52}" destId="{53E49336-F5DF-4E10-A4DC-C8D0747EDD5C}" srcOrd="1" destOrd="0" presId="urn:microsoft.com/office/officeart/2005/8/layout/orgChart1"/>
    <dgm:cxn modelId="{A1238DBA-191D-44BC-A668-904FB4318ABF}" type="presParOf" srcId="{53E49336-F5DF-4E10-A4DC-C8D0747EDD5C}" destId="{D564B368-7D9B-430E-B0EB-9539B5CCA4E6}" srcOrd="0" destOrd="0" presId="urn:microsoft.com/office/officeart/2005/8/layout/orgChart1"/>
    <dgm:cxn modelId="{6378771A-155F-4534-B7C0-C73C39267E2B}" type="presParOf" srcId="{53E49336-F5DF-4E10-A4DC-C8D0747EDD5C}" destId="{41171FBC-2905-4D36-846C-2C3BC48D52DD}" srcOrd="1" destOrd="0" presId="urn:microsoft.com/office/officeart/2005/8/layout/orgChart1"/>
    <dgm:cxn modelId="{C6050BCD-D7F8-45E3-862B-F6B85F8E8FAC}" type="presParOf" srcId="{41171FBC-2905-4D36-846C-2C3BC48D52DD}" destId="{76E5A808-8484-414E-9D45-E32E1F48F07E}" srcOrd="0" destOrd="0" presId="urn:microsoft.com/office/officeart/2005/8/layout/orgChart1"/>
    <dgm:cxn modelId="{3E15986E-1B86-4862-8D54-AB66F25A742B}" type="presParOf" srcId="{76E5A808-8484-414E-9D45-E32E1F48F07E}" destId="{741C22C9-F174-404C-8EE6-69C56A0DC7CC}" srcOrd="0" destOrd="0" presId="urn:microsoft.com/office/officeart/2005/8/layout/orgChart1"/>
    <dgm:cxn modelId="{2D0A5397-6616-40C6-9753-C5DB1713D8D5}" type="presParOf" srcId="{76E5A808-8484-414E-9D45-E32E1F48F07E}" destId="{AFD6B7B9-4F0F-42D8-9808-BFE6128A3D68}" srcOrd="1" destOrd="0" presId="urn:microsoft.com/office/officeart/2005/8/layout/orgChart1"/>
    <dgm:cxn modelId="{58BE13A6-0C92-4D74-B74C-8AD2B1161F8A}" type="presParOf" srcId="{41171FBC-2905-4D36-846C-2C3BC48D52DD}" destId="{D9A00D04-6DE6-4A79-B794-C0F5FA8EB987}" srcOrd="1" destOrd="0" presId="urn:microsoft.com/office/officeart/2005/8/layout/orgChart1"/>
    <dgm:cxn modelId="{759842F0-6386-41F5-B689-12FBDBA16B21}" type="presParOf" srcId="{41171FBC-2905-4D36-846C-2C3BC48D52DD}" destId="{3B5D784B-1486-4C13-8877-1551D555B9AF}" srcOrd="2" destOrd="0" presId="urn:microsoft.com/office/officeart/2005/8/layout/orgChart1"/>
    <dgm:cxn modelId="{E24F652B-5EB7-42B3-B363-AAA62C79F0A2}" type="presParOf" srcId="{53E49336-F5DF-4E10-A4DC-C8D0747EDD5C}" destId="{C1DCDF09-AB96-46DF-B387-2ECF727A3EE4}" srcOrd="2" destOrd="0" presId="urn:microsoft.com/office/officeart/2005/8/layout/orgChart1"/>
    <dgm:cxn modelId="{78E83F46-4D67-4955-AFF6-72DB99D81B01}" type="presParOf" srcId="{53E49336-F5DF-4E10-A4DC-C8D0747EDD5C}" destId="{61ACC547-F427-452F-A0DD-BEF2C0949ADF}" srcOrd="3" destOrd="0" presId="urn:microsoft.com/office/officeart/2005/8/layout/orgChart1"/>
    <dgm:cxn modelId="{95435794-F633-44B2-A9B5-9A3A324B869B}" type="presParOf" srcId="{61ACC547-F427-452F-A0DD-BEF2C0949ADF}" destId="{F2CE5E8F-1201-47FA-9D39-5A0D844678F5}" srcOrd="0" destOrd="0" presId="urn:microsoft.com/office/officeart/2005/8/layout/orgChart1"/>
    <dgm:cxn modelId="{DB668CD4-4743-4304-B286-A591835E3F08}" type="presParOf" srcId="{F2CE5E8F-1201-47FA-9D39-5A0D844678F5}" destId="{A73082F7-5533-469D-9C14-CA012CFDC768}" srcOrd="0" destOrd="0" presId="urn:microsoft.com/office/officeart/2005/8/layout/orgChart1"/>
    <dgm:cxn modelId="{AB701973-B8F8-49D4-A810-EBA81111F5C4}" type="presParOf" srcId="{F2CE5E8F-1201-47FA-9D39-5A0D844678F5}" destId="{17385CDB-3895-42EF-9C8D-0E07F85C8D0A}" srcOrd="1" destOrd="0" presId="urn:microsoft.com/office/officeart/2005/8/layout/orgChart1"/>
    <dgm:cxn modelId="{9A7C9662-F5AA-45BC-84D1-36B5C7EF6963}" type="presParOf" srcId="{61ACC547-F427-452F-A0DD-BEF2C0949ADF}" destId="{E7FF05AF-B288-4C9E-B59C-8152AEE3C4B7}" srcOrd="1" destOrd="0" presId="urn:microsoft.com/office/officeart/2005/8/layout/orgChart1"/>
    <dgm:cxn modelId="{A00E67FD-7A00-4E59-88CD-BB354618C78E}" type="presParOf" srcId="{61ACC547-F427-452F-A0DD-BEF2C0949ADF}" destId="{4154B99C-D50C-47EB-A49D-EB9E0941DB1C}" srcOrd="2" destOrd="0" presId="urn:microsoft.com/office/officeart/2005/8/layout/orgChart1"/>
    <dgm:cxn modelId="{279F3BE3-0E90-4007-B0EA-6D47CFF95B97}" type="presParOf" srcId="{53E49336-F5DF-4E10-A4DC-C8D0747EDD5C}" destId="{95E24474-DEFB-4DB6-B6CC-F44F75D84EFD}" srcOrd="4" destOrd="0" presId="urn:microsoft.com/office/officeart/2005/8/layout/orgChart1"/>
    <dgm:cxn modelId="{6E81087D-380F-4957-A082-382F04F3BDE4}" type="presParOf" srcId="{53E49336-F5DF-4E10-A4DC-C8D0747EDD5C}" destId="{9F9C13BB-72E0-49CC-89E6-D054D0F06A80}" srcOrd="5" destOrd="0" presId="urn:microsoft.com/office/officeart/2005/8/layout/orgChart1"/>
    <dgm:cxn modelId="{C6D836A5-1BE8-491D-89D3-34ED375BB36A}" type="presParOf" srcId="{9F9C13BB-72E0-49CC-89E6-D054D0F06A80}" destId="{53333CF4-51D7-4DED-9D1F-FDC0F92871C3}" srcOrd="0" destOrd="0" presId="urn:microsoft.com/office/officeart/2005/8/layout/orgChart1"/>
    <dgm:cxn modelId="{D55AB56E-EEE1-46E6-B755-93268F991757}" type="presParOf" srcId="{53333CF4-51D7-4DED-9D1F-FDC0F92871C3}" destId="{9BCA5EAA-51D1-43ED-8F60-956B33FD6DF0}" srcOrd="0" destOrd="0" presId="urn:microsoft.com/office/officeart/2005/8/layout/orgChart1"/>
    <dgm:cxn modelId="{634CA199-2E17-4744-9066-1BC8F17145E6}" type="presParOf" srcId="{53333CF4-51D7-4DED-9D1F-FDC0F92871C3}" destId="{7B728382-750B-4CA8-B589-4F35D5E84764}" srcOrd="1" destOrd="0" presId="urn:microsoft.com/office/officeart/2005/8/layout/orgChart1"/>
    <dgm:cxn modelId="{AF61D35B-AEBA-4252-8FF9-DCDE22CA8187}" type="presParOf" srcId="{9F9C13BB-72E0-49CC-89E6-D054D0F06A80}" destId="{197AC0CD-EDF5-4DB9-9995-E3DC79AB1BCA}" srcOrd="1" destOrd="0" presId="urn:microsoft.com/office/officeart/2005/8/layout/orgChart1"/>
    <dgm:cxn modelId="{2CF8F394-D782-43C6-9A8B-9FD1A3128E88}" type="presParOf" srcId="{9F9C13BB-72E0-49CC-89E6-D054D0F06A80}" destId="{F2E95F93-03B3-4CA9-8494-0C995C65AAED}" srcOrd="2" destOrd="0" presId="urn:microsoft.com/office/officeart/2005/8/layout/orgChart1"/>
    <dgm:cxn modelId="{4AAF580E-0CE5-4E39-8E82-2A9A4003B5B7}" type="presParOf" srcId="{BF7D2B28-7D1C-452B-A26D-FE61525CDA52}" destId="{FD0AB3FA-CF01-42CD-B3A5-BF029B97A3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24474-DEFB-4DB6-B6CC-F44F75D84EFD}">
      <dsp:nvSpPr>
        <dsp:cNvPr id="0" name=""/>
        <dsp:cNvSpPr/>
      </dsp:nvSpPr>
      <dsp:spPr>
        <a:xfrm>
          <a:off x="5816989" y="2685866"/>
          <a:ext cx="4115563" cy="71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35"/>
              </a:lnTo>
              <a:lnTo>
                <a:pt x="4115563" y="357135"/>
              </a:lnTo>
              <a:lnTo>
                <a:pt x="4115563" y="714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CDF09-AB96-46DF-B387-2ECF727A3EE4}">
      <dsp:nvSpPr>
        <dsp:cNvPr id="0" name=""/>
        <dsp:cNvSpPr/>
      </dsp:nvSpPr>
      <dsp:spPr>
        <a:xfrm>
          <a:off x="5771269" y="2685866"/>
          <a:ext cx="91440" cy="714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4B368-7D9B-430E-B0EB-9539B5CCA4E6}">
      <dsp:nvSpPr>
        <dsp:cNvPr id="0" name=""/>
        <dsp:cNvSpPr/>
      </dsp:nvSpPr>
      <dsp:spPr>
        <a:xfrm>
          <a:off x="1701426" y="2685866"/>
          <a:ext cx="4115563" cy="714271"/>
        </a:xfrm>
        <a:custGeom>
          <a:avLst/>
          <a:gdLst/>
          <a:ahLst/>
          <a:cxnLst/>
          <a:rect l="0" t="0" r="0" b="0"/>
          <a:pathLst>
            <a:path>
              <a:moveTo>
                <a:pt x="4115563" y="0"/>
              </a:moveTo>
              <a:lnTo>
                <a:pt x="4115563" y="357135"/>
              </a:lnTo>
              <a:lnTo>
                <a:pt x="0" y="357135"/>
              </a:lnTo>
              <a:lnTo>
                <a:pt x="0" y="714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8224E-C396-445A-B7EE-DF18AD03EC78}">
      <dsp:nvSpPr>
        <dsp:cNvPr id="0" name=""/>
        <dsp:cNvSpPr/>
      </dsp:nvSpPr>
      <dsp:spPr>
        <a:xfrm>
          <a:off x="1615187" y="985220"/>
          <a:ext cx="8403605" cy="1700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Для проверки правильности выполнения задания на логопедических занятиях использую:</a:t>
          </a:r>
          <a:endParaRPr lang="ru-RU" sz="37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1615187" y="985220"/>
        <a:ext cx="8403605" cy="1700645"/>
      </dsp:txXfrm>
    </dsp:sp>
    <dsp:sp modelId="{741C22C9-F174-404C-8EE6-69C56A0DC7CC}">
      <dsp:nvSpPr>
        <dsp:cNvPr id="0" name=""/>
        <dsp:cNvSpPr/>
      </dsp:nvSpPr>
      <dsp:spPr>
        <a:xfrm>
          <a:off x="781" y="3400138"/>
          <a:ext cx="3401291" cy="1700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Оценку по образцу</a:t>
          </a:r>
          <a:endParaRPr lang="ru-RU" sz="37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781" y="3400138"/>
        <a:ext cx="3401291" cy="1700645"/>
      </dsp:txXfrm>
    </dsp:sp>
    <dsp:sp modelId="{A73082F7-5533-469D-9C14-CA012CFDC768}">
      <dsp:nvSpPr>
        <dsp:cNvPr id="0" name=""/>
        <dsp:cNvSpPr/>
      </dsp:nvSpPr>
      <dsp:spPr>
        <a:xfrm>
          <a:off x="4116344" y="3400138"/>
          <a:ext cx="3401291" cy="1700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>
              <a:solidFill>
                <a:srgbClr val="002060"/>
              </a:solidFill>
              <a:latin typeface="Book Antiqua" panose="02040602050305030304" pitchFamily="18" charset="0"/>
            </a:rPr>
            <a:t>Взаимооценку</a:t>
          </a:r>
          <a:r>
            <a:rPr lang="ru-RU" sz="37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 </a:t>
          </a:r>
          <a:endParaRPr lang="ru-RU" sz="3700" kern="1200" dirty="0">
            <a:solidFill>
              <a:srgbClr val="002060"/>
            </a:solidFill>
            <a:latin typeface="Book Antiqua" panose="02040602050305030304" pitchFamily="18" charset="0"/>
          </a:endParaRPr>
        </a:p>
      </dsp:txBody>
      <dsp:txXfrm>
        <a:off x="4116344" y="3400138"/>
        <a:ext cx="3401291" cy="1700645"/>
      </dsp:txXfrm>
    </dsp:sp>
    <dsp:sp modelId="{9BCA5EAA-51D1-43ED-8F60-956B33FD6DF0}">
      <dsp:nvSpPr>
        <dsp:cNvPr id="0" name=""/>
        <dsp:cNvSpPr/>
      </dsp:nvSpPr>
      <dsp:spPr>
        <a:xfrm>
          <a:off x="8231907" y="3400138"/>
          <a:ext cx="3401291" cy="17006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  <a:latin typeface="Book Antiqua" panose="02040602050305030304" pitchFamily="18" charset="0"/>
            </a:rPr>
            <a:t>Самооценку</a:t>
          </a:r>
          <a:r>
            <a:rPr lang="ru-RU" sz="3700" kern="1200" dirty="0" smtClean="0"/>
            <a:t> </a:t>
          </a:r>
          <a:endParaRPr lang="ru-RU" sz="3700" kern="1200" dirty="0"/>
        </a:p>
      </dsp:txBody>
      <dsp:txXfrm>
        <a:off x="8231907" y="3400138"/>
        <a:ext cx="3401291" cy="170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3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0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4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3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9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5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1CC1-1440-431F-BE60-D0917C74C8F2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B08B-116B-4282-A6CE-C8711EF556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6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8343" y="1819049"/>
            <a:ext cx="11843657" cy="23876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«Использование </a:t>
            </a:r>
            <a:r>
              <a:rPr lang="ru-RU" sz="49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формирующего оценивания на логопедических занятиях»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4705124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читель-логопед Вершинина Оксана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лександровна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3731" y="194872"/>
            <a:ext cx="900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ГОКУ «Специальная (коррекционная) школа №1 г. Усолье-Сибирское»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079" y="6360886"/>
            <a:ext cx="413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ктябрь 2024 год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3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00" y="141967"/>
            <a:ext cx="120650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Контроль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позволяет не только получать информацию о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дости-жениях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учеников. Он призван определить результативность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препо-давания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И на основе систематического контроля, я подбираю для каждой группы те или иные приёмы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8" y="1756228"/>
            <a:ext cx="3717472" cy="4956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1875971"/>
            <a:ext cx="5907314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714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9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28374" y="0"/>
            <a:ext cx="11847512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Оценка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– процесс соотношения реальных результатов образования с планируемыми целям, знаковым выражением которого является отметка. </a:t>
            </a:r>
            <a:endParaRPr lang="ru-RU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Оценивание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- комплексный процесс по сбору информации о качестве и динамике результатов обучения и воспитания, который завершается оценкой.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33" l="10000" r="90000">
                        <a14:foregroundMark x1="42000" y1="97333" x2="61167" y2="0"/>
                        <a14:foregroundMark x1="39667" y1="49667" x2="66500" y2="4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42" y="2175669"/>
            <a:ext cx="4536962" cy="45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2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7000" y="11113"/>
            <a:ext cx="12065000" cy="43513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«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Если представить учеников в образе растений, то внешнее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суммативное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оценивание растений есть процесс простого измерения их роста . Результаты измерений могут быть интересны для сравнения и анализа, но сами по себе они не влияют на рост растений. Внутреннее (формирующее) оценивание , наоборот, сродни подкормке и поливу растений, являя собой то, что напрямую влияет на их рост » Фишман И.С., Голуб Г.Б.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02" l="9780" r="89621">
                        <a14:foregroundMark x1="52096" y1="16367" x2="47505" y2="0"/>
                        <a14:foregroundMark x1="31337" y1="83234" x2="47505" y2="98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2" y="2569029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5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483"/>
            <a:ext cx="121920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     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Формирующее оценивание – это совершенно другая система оценки, ставящая перед собой главную задачу эмоциональной мотивации, а не количественной оценки, которой ребятам хватает и на основных уроках На мой взгляд, она очень уместна на логопедических занятиях. С помощью нее дети не только получают положительную мотивацию к учению, но и учатся анализировать, правильно оценивать свою деятельность, адекватно реагировать на оценку учителя-логопеда. 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975" b="16189"/>
          <a:stretch/>
        </p:blipFill>
        <p:spPr>
          <a:xfrm>
            <a:off x="3912433" y="2935915"/>
            <a:ext cx="4728147" cy="37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479527"/>
              </p:ext>
            </p:extLst>
          </p:nvPr>
        </p:nvGraphicFramePr>
        <p:xfrm>
          <a:off x="373141" y="329784"/>
          <a:ext cx="11633980" cy="608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6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62" y="0"/>
            <a:ext cx="1205833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Контроль происходит в виде игры: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 мячом: логопед кидает мяч каждому ученику, задавая вопрос на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опреде-лённую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тему; ученик возвращает мяч «с ответом»; если ответ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неправиль-ный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логопед «кидает» ещё один вопрос и анализирует: правильный ответ – знания есть, но неустойчивые, неправильный ответ – нужно ещё отрабатывать данную тему;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прошу помочь разным персонажам (из мультфильмов/ сказок) выполнить задание (это довольно известный и эффективный приём: ребёнок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чувст-вует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себя учителем, который помогает слабому ученику);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использую для контроля дидактические игры с фишками, кубиками, паззлами.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0"/>
          <a:stretch/>
        </p:blipFill>
        <p:spPr>
          <a:xfrm>
            <a:off x="3309703" y="3717560"/>
            <a:ext cx="5706256" cy="314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64" y="176707"/>
            <a:ext cx="1190843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	Основной принцип: контроль и оценка деятельности учащихся рассматривается только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 динамике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предыдущих «успехов» ребёнка и </a:t>
            </a:r>
            <a:r>
              <a:rPr lang="ru-RU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не допускает сравнение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его с другими детьми.</a:t>
            </a:r>
            <a:endParaRPr lang="ru-RU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2" y="1633928"/>
            <a:ext cx="5626307" cy="4219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22" y="2243449"/>
            <a:ext cx="5709380" cy="4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0"/>
            <a:ext cx="119634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Важным для успешной учебы являются умение ставить цели и добиваться их, видеть собственные успехи и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испытывать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по этому поводу радость, замечать неудачи и находить причины. В качестве стимулов, на сегодняшний день, ФГОС нам предлагают выбрать инструменты формирующего оценивания.</a:t>
            </a:r>
          </a:p>
        </p:txBody>
      </p:sp>
      <p:pic>
        <p:nvPicPr>
          <p:cNvPr id="3078" name="Picture 6" descr="https://navigator.zabedu.ru/images/events/cover/9e132f1ff90eb29fbbbde8dbbf2305d4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49" b="100000" l="4958" r="98867">
                        <a14:foregroundMark x1="70538" y1="10851" x2="98017" y2="98298"/>
                        <a14:foregroundMark x1="4958" y1="93404" x2="95609" y2="9149"/>
                        <a14:foregroundMark x1="75071" y1="10851" x2="89377" y2="84468"/>
                        <a14:foregroundMark x1="94759" y1="14681" x2="82011" y2="61064"/>
                        <a14:foregroundMark x1="72805" y1="27660" x2="95467" y2="21489"/>
                        <a14:foregroundMark x1="74646" y1="14043" x2="98867" y2="24468"/>
                        <a14:foregroundMark x1="72096" y1="30213" x2="91926" y2="31915"/>
                        <a14:foregroundMark x1="81870" y1="34468" x2="96317" y2="21277"/>
                        <a14:foregroundMark x1="84986" y1="35106" x2="85836" y2="41064"/>
                        <a14:foregroundMark x1="45326" y1="48511" x2="96742" y2="5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2381249"/>
            <a:ext cx="5341257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7" b="97471" l="5250" r="95500">
                        <a14:foregroundMark x1="17167" y1="5837" x2="19833" y2="97665"/>
                        <a14:foregroundMark x1="63500" y1="7685" x2="74083" y2="92121"/>
                        <a14:foregroundMark x1="57167" y1="33074" x2="73583" y2="10506"/>
                        <a14:foregroundMark x1="61917" y1="38327" x2="74667" y2="18191"/>
                        <a14:foregroundMark x1="63500" y1="37062" x2="84667" y2="47276"/>
                        <a14:foregroundMark x1="50000" y1="48833" x2="68250" y2="40467"/>
                        <a14:foregroundMark x1="70417" y1="56226" x2="95583" y2="32101"/>
                        <a14:foregroundMark x1="5250" y1="56518" x2="33083" y2="54086"/>
                        <a14:foregroundMark x1="73833" y1="52529" x2="49167" y2="88424"/>
                        <a14:foregroundMark x1="74083" y1="64008" x2="65667" y2="89591"/>
                        <a14:foregroundMark x1="63000" y1="70817" x2="52417" y2="90856"/>
                        <a14:foregroundMark x1="69333" y1="34339" x2="76250" y2="20039"/>
                        <a14:foregroundMark x1="68250" y1="21595" x2="66917" y2="8366"/>
                        <a14:backgroundMark x1="75667" y1="81615" x2="70417" y2="85019"/>
                        <a14:backgroundMark x1="56583" y1="44844" x2="57167" y2="48249"/>
                        <a14:backgroundMark x1="72000" y1="81907" x2="73083" y2="77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01" y="2004219"/>
            <a:ext cx="5479655" cy="469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0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Внедрение  формирующего оценивания в практику работы дает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возмож-ность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решить следующие задачи:  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создавать возможности  для определения новых форм обучения,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устра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-нения ошибок учащихся, корректировки поставленных образовательных целей и путей их достижения;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создавать условия  для формирования  эффективных путей достижения предметных и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метапредметных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результатов учащихся;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развивать  самооценку и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взаимооценку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учащихся;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создавать возможности для оценки успешности  каждого учащегося;</a:t>
            </a:r>
          </a:p>
          <a:p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повышать мотивацию учащихся к обучению за счет стремления к </a:t>
            </a:r>
            <a:r>
              <a:rPr lang="ru-RU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дости-жению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более высоких образовательных результатов </a:t>
            </a: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7" b="47267" l="7375" r="90000">
                        <a14:foregroundMark x1="10875" y1="11226" x2="7375" y2="38848"/>
                        <a14:foregroundMark x1="15875" y1="27770" x2="19875" y2="47267"/>
                        <a14:foregroundMark x1="31000" y1="18316" x2="50125" y2="30428"/>
                        <a14:foregroundMark x1="41875" y1="10487" x2="43500" y2="35451"/>
                        <a14:foregroundMark x1="71875" y1="6795" x2="82125" y2="40473"/>
                        <a14:foregroundMark x1="86375" y1="10931" x2="63625" y2="36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159"/>
          <a:stretch/>
        </p:blipFill>
        <p:spPr bwMode="auto">
          <a:xfrm>
            <a:off x="-119921" y="4023394"/>
            <a:ext cx="6720590" cy="28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347" b="94535" l="10000" r="90000">
                        <a14:foregroundMark x1="69750" y1="49188" x2="82625" y2="79173"/>
                        <a14:foregroundMark x1="85750" y1="53619" x2="63250" y2="80502"/>
                        <a14:foregroundMark x1="24250" y1="65583" x2="41125" y2="52290"/>
                        <a14:foregroundMark x1="37875" y1="79173" x2="30250" y2="48597"/>
                        <a14:foregroundMark x1="50500" y1="83309" x2="25875" y2="48597"/>
                        <a14:foregroundMark x1="39500" y1="87297" x2="32875" y2="45347"/>
                        <a14:backgroundMark x1="31000" y1="40030" x2="31500" y2="51108"/>
                        <a14:backgroundMark x1="28375" y1="53028" x2="35000" y2="49483"/>
                        <a14:backgroundMark x1="29625" y1="50812" x2="27500" y2="53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424"/>
          <a:stretch/>
        </p:blipFill>
        <p:spPr bwMode="auto">
          <a:xfrm>
            <a:off x="5501389" y="4131031"/>
            <a:ext cx="6381490" cy="29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68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374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Тема Office</vt:lpstr>
      <vt:lpstr>«Использование формирующего оценивания на логопедических занятиях»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формирующего оценивания на логопедических занятиях» </dc:title>
  <dc:creator>Пользователь</dc:creator>
  <cp:lastModifiedBy>Пользователь</cp:lastModifiedBy>
  <cp:revision>7</cp:revision>
  <dcterms:created xsi:type="dcterms:W3CDTF">2024-10-24T08:03:12Z</dcterms:created>
  <dcterms:modified xsi:type="dcterms:W3CDTF">2024-10-25T02:37:46Z</dcterms:modified>
</cp:coreProperties>
</file>